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"/>
  </p:notesMasterIdLst>
  <p:sldIdLst>
    <p:sldId id="257" r:id="rId2"/>
    <p:sldId id="256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D0657A-9FB4-4F08-A246-32618C8D0202}" type="datetimeFigureOut">
              <a:rPr lang="sl-SI" smtClean="0"/>
              <a:t>4. 06. 2024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7382A3-FCE5-4411-85FA-7A53E2BE32E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71863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382A3-FCE5-4411-85FA-7A53E2BE32E8}" type="slidenum">
              <a:rPr lang="sl-SI" smtClean="0"/>
              <a:t>5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682828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/>
              <a:t>Kliknite, če želite urediti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45C364EA-592D-420D-8D09-AB970D7DE11F}" type="datetimeFigureOut">
              <a:rPr lang="sl-SI" smtClean="0"/>
              <a:t>4. 06. 2024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8A7FF126-2F6F-46D2-966E-AAC139E0FFE6}" type="slidenum">
              <a:rPr lang="sl-SI" smtClean="0"/>
              <a:t>‹#›</a:t>
            </a:fld>
            <a:endParaRPr lang="sl-SI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6673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364EA-592D-420D-8D09-AB970D7DE11F}" type="datetimeFigureOut">
              <a:rPr lang="sl-SI" smtClean="0"/>
              <a:t>4. 06. 2024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FF126-2F6F-46D2-966E-AAC139E0FFE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04602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364EA-592D-420D-8D09-AB970D7DE11F}" type="datetimeFigureOut">
              <a:rPr lang="sl-SI" smtClean="0"/>
              <a:t>4. 06. 2024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FF126-2F6F-46D2-966E-AAC139E0FFE6}" type="slidenum">
              <a:rPr lang="sl-SI" smtClean="0"/>
              <a:t>‹#›</a:t>
            </a:fld>
            <a:endParaRPr lang="sl-SI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00870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364EA-592D-420D-8D09-AB970D7DE11F}" type="datetimeFigureOut">
              <a:rPr lang="sl-SI" smtClean="0"/>
              <a:t>4. 06. 2024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FF126-2F6F-46D2-966E-AAC139E0FFE6}" type="slidenum">
              <a:rPr lang="sl-SI" smtClean="0"/>
              <a:t>‹#›</a:t>
            </a:fld>
            <a:endParaRPr lang="sl-SI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39477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364EA-592D-420D-8D09-AB970D7DE11F}" type="datetimeFigureOut">
              <a:rPr lang="sl-SI" smtClean="0"/>
              <a:t>4. 06. 2024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FF126-2F6F-46D2-966E-AAC139E0FFE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744259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364EA-592D-420D-8D09-AB970D7DE11F}" type="datetimeFigureOut">
              <a:rPr lang="sl-SI" smtClean="0"/>
              <a:t>4. 06. 2024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FF126-2F6F-46D2-966E-AAC139E0FFE6}" type="slidenum">
              <a:rPr lang="sl-SI" smtClean="0"/>
              <a:t>‹#›</a:t>
            </a:fld>
            <a:endParaRPr lang="sl-SI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48013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364EA-592D-420D-8D09-AB970D7DE11F}" type="datetimeFigureOut">
              <a:rPr lang="sl-SI" smtClean="0"/>
              <a:t>4. 06. 2024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FF126-2F6F-46D2-966E-AAC139E0FFE6}" type="slidenum">
              <a:rPr lang="sl-SI" smtClean="0"/>
              <a:t>‹#›</a:t>
            </a:fld>
            <a:endParaRPr lang="sl-SI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0069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364EA-592D-420D-8D09-AB970D7DE11F}" type="datetimeFigureOut">
              <a:rPr lang="sl-SI" smtClean="0"/>
              <a:t>4. 06. 2024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FF126-2F6F-46D2-966E-AAC139E0FFE6}" type="slidenum">
              <a:rPr lang="sl-SI" smtClean="0"/>
              <a:t>‹#›</a:t>
            </a:fld>
            <a:endParaRPr lang="sl-SI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74454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364EA-592D-420D-8D09-AB970D7DE11F}" type="datetimeFigureOut">
              <a:rPr lang="sl-SI" smtClean="0"/>
              <a:t>4. 06. 2024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FF126-2F6F-46D2-966E-AAC139E0FFE6}" type="slidenum">
              <a:rPr lang="sl-SI" smtClean="0"/>
              <a:t>‹#›</a:t>
            </a:fld>
            <a:endParaRPr lang="sl-SI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5716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364EA-592D-420D-8D09-AB970D7DE11F}" type="datetimeFigureOut">
              <a:rPr lang="sl-SI" smtClean="0"/>
              <a:t>4. 06. 2024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FF126-2F6F-46D2-966E-AAC139E0FFE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48491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364EA-592D-420D-8D09-AB970D7DE11F}" type="datetimeFigureOut">
              <a:rPr lang="sl-SI" smtClean="0"/>
              <a:t>4. 06. 2024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FF126-2F6F-46D2-966E-AAC139E0FFE6}" type="slidenum">
              <a:rPr lang="sl-SI" smtClean="0"/>
              <a:t>‹#›</a:t>
            </a:fld>
            <a:endParaRPr lang="sl-SI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8888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364EA-592D-420D-8D09-AB970D7DE11F}" type="datetimeFigureOut">
              <a:rPr lang="sl-SI" smtClean="0"/>
              <a:t>4. 06. 2024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FF126-2F6F-46D2-966E-AAC139E0FFE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25745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364EA-592D-420D-8D09-AB970D7DE11F}" type="datetimeFigureOut">
              <a:rPr lang="sl-SI" smtClean="0"/>
              <a:t>4. 06. 2024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FF126-2F6F-46D2-966E-AAC139E0FFE6}" type="slidenum">
              <a:rPr lang="sl-SI" smtClean="0"/>
              <a:t>‹#›</a:t>
            </a:fld>
            <a:endParaRPr lang="sl-SI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4754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364EA-592D-420D-8D09-AB970D7DE11F}" type="datetimeFigureOut">
              <a:rPr lang="sl-SI" smtClean="0"/>
              <a:t>4. 06. 2024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FF126-2F6F-46D2-966E-AAC139E0FFE6}" type="slidenum">
              <a:rPr lang="sl-SI" smtClean="0"/>
              <a:t>‹#›</a:t>
            </a:fld>
            <a:endParaRPr lang="sl-SI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8851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364EA-592D-420D-8D09-AB970D7DE11F}" type="datetimeFigureOut">
              <a:rPr lang="sl-SI" smtClean="0"/>
              <a:t>4. 06. 2024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FF126-2F6F-46D2-966E-AAC139E0FFE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29851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364EA-592D-420D-8D09-AB970D7DE11F}" type="datetimeFigureOut">
              <a:rPr lang="sl-SI" smtClean="0"/>
              <a:t>4. 06. 2024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FF126-2F6F-46D2-966E-AAC139E0FFE6}" type="slidenum">
              <a:rPr lang="sl-SI" smtClean="0"/>
              <a:t>‹#›</a:t>
            </a:fld>
            <a:endParaRPr lang="sl-SI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4243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364EA-592D-420D-8D09-AB970D7DE11F}" type="datetimeFigureOut">
              <a:rPr lang="sl-SI" smtClean="0"/>
              <a:t>4. 06. 2024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FF126-2F6F-46D2-966E-AAC139E0FFE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760094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5C364EA-592D-420D-8D09-AB970D7DE11F}" type="datetimeFigureOut">
              <a:rPr lang="sl-SI" smtClean="0"/>
              <a:t>4. 06. 2024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A7FF126-2F6F-46D2-966E-AAC139E0FFE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38740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C9D133A-E923-BEEB-F0D7-AFECC8B903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54401" y="2295337"/>
            <a:ext cx="7083198" cy="1515533"/>
          </a:xfrm>
        </p:spPr>
        <p:txBody>
          <a:bodyPr/>
          <a:lstStyle/>
          <a:p>
            <a:r>
              <a:rPr lang="sl-SI" dirty="0"/>
              <a:t>RAZISKOVALNO DELO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50F4CDEF-F2B5-F056-1D5F-F44B4F3938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sl-SI" dirty="0"/>
          </a:p>
          <a:p>
            <a:endParaRPr lang="sl-SI" dirty="0"/>
          </a:p>
          <a:p>
            <a:pPr algn="r"/>
            <a:r>
              <a:rPr lang="sl-SI" sz="1100" dirty="0"/>
              <a:t>ALMIRA ŠAHMAN, HANA ARSLANOVIĆ, ELMA ISAKOVIĆ, BRINA ZAJC. 1.O</a:t>
            </a:r>
          </a:p>
        </p:txBody>
      </p:sp>
    </p:spTree>
    <p:extLst>
      <p:ext uri="{BB962C8B-B14F-4D97-AF65-F5344CB8AC3E}">
        <p14:creationId xmlns:p14="http://schemas.microsoft.com/office/powerpoint/2010/main" val="3473049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E61F402-3445-458A-9A2B-D28FD28839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673C096-95AE-4644-B76C-1DF1B667D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7A91835-418B-4867-87D7-1376A57F3F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5B511A1-E0EC-49FE-8068-9DA29CD00E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l-SI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A61BC5F-ADA4-4DBA-9C6B-E17E0B82EC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33" name="Picture 19">
              <a:extLst>
                <a:ext uri="{FF2B5EF4-FFF2-40B4-BE49-F238E27FC236}">
                  <a16:creationId xmlns:a16="http://schemas.microsoft.com/office/drawing/2014/main" id="{1CE6F7D2-ACED-47D2-BEFD-FB26F75374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Naslov 1">
            <a:extLst>
              <a:ext uri="{FF2B5EF4-FFF2-40B4-BE49-F238E27FC236}">
                <a16:creationId xmlns:a16="http://schemas.microsoft.com/office/drawing/2014/main" id="{991DFC93-51EF-B6CA-8513-19C877B26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3660056" cy="1325373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sl-SI" sz="2800" dirty="0">
                <a:solidFill>
                  <a:srgbClr val="262626"/>
                </a:solidFill>
              </a:rPr>
              <a:t>TEKMOVANJE V FOTOFRAFIRANJU VODE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BE880E9-2B86-4CDB-B5B7-308745CDD1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95401" y="2400639"/>
            <a:ext cx="366005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Označba mesta vsebine 6">
            <a:extLst>
              <a:ext uri="{FF2B5EF4-FFF2-40B4-BE49-F238E27FC236}">
                <a16:creationId xmlns:a16="http://schemas.microsoft.com/office/drawing/2014/main" id="{FEC0040F-B17C-7D16-CDEE-339587A13F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493774"/>
            <a:ext cx="3660057" cy="3382094"/>
          </a:xfrm>
        </p:spPr>
        <p:txBody>
          <a:bodyPr>
            <a:normAutofit/>
          </a:bodyPr>
          <a:lstStyle/>
          <a:p>
            <a:pPr algn="ctr"/>
            <a:endParaRPr lang="sl-SI" sz="1600">
              <a:solidFill>
                <a:srgbClr val="262626"/>
              </a:solidFill>
            </a:endParaRP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C1F6259B-BE6B-E98F-ED18-52FB613BC8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116025" y="694265"/>
            <a:ext cx="4074751" cy="5469466"/>
          </a:xfrm>
          <a:prstGeom prst="rect">
            <a:avLst/>
          </a:prstGeom>
          <a:ln w="57150" cmpd="thickThin">
            <a:solidFill>
              <a:srgbClr val="7F7F7F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27698282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15">
            <a:extLst>
              <a:ext uri="{FF2B5EF4-FFF2-40B4-BE49-F238E27FC236}">
                <a16:creationId xmlns:a16="http://schemas.microsoft.com/office/drawing/2014/main" id="{16F1A1B1-D72D-4219-AE30-3EDB2FD22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17">
            <a:extLst>
              <a:ext uri="{FF2B5EF4-FFF2-40B4-BE49-F238E27FC236}">
                <a16:creationId xmlns:a16="http://schemas.microsoft.com/office/drawing/2014/main" id="{601FE7BE-30C9-47E1-AA23-7FC5DE0C9D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8256DDC-2B46-4CBD-98CD-4843A1D36C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30" name="Rectangle 19">
              <a:extLst>
                <a:ext uri="{FF2B5EF4-FFF2-40B4-BE49-F238E27FC236}">
                  <a16:creationId xmlns:a16="http://schemas.microsoft.com/office/drawing/2014/main" id="{AB299BC9-AA13-472C-B2CB-8B1A49F1D1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l-SI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CEA125A-C8E0-43E9-A034-878F58FA98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C268254-A470-41D9-884E-9DE377E94B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Naslov 1">
            <a:extLst>
              <a:ext uri="{FF2B5EF4-FFF2-40B4-BE49-F238E27FC236}">
                <a16:creationId xmlns:a16="http://schemas.microsoft.com/office/drawing/2014/main" id="{EE2AF372-8A3C-D6E5-6495-769449614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0564" y="982132"/>
            <a:ext cx="4667015" cy="1303867"/>
          </a:xfrm>
        </p:spPr>
        <p:txBody>
          <a:bodyPr>
            <a:normAutofit fontScale="90000"/>
          </a:bodyPr>
          <a:lstStyle/>
          <a:p>
            <a:r>
              <a:rPr lang="sl-SI" dirty="0"/>
              <a:t>POTEK USTVARJANJA PLAKATA</a:t>
            </a:r>
          </a:p>
        </p:txBody>
      </p:sp>
      <p:cxnSp>
        <p:nvCxnSpPr>
          <p:cNvPr id="31" name="Straight Connector 23">
            <a:extLst>
              <a:ext uri="{FF2B5EF4-FFF2-40B4-BE49-F238E27FC236}">
                <a16:creationId xmlns:a16="http://schemas.microsoft.com/office/drawing/2014/main" id="{1F510FDE-DE95-4B70-9D1C-7214BFCC3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92391" y="2400639"/>
            <a:ext cx="402336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Content Placeholder 12">
            <a:extLst>
              <a:ext uri="{FF2B5EF4-FFF2-40B4-BE49-F238E27FC236}">
                <a16:creationId xmlns:a16="http://schemas.microsoft.com/office/drawing/2014/main" id="{3B915D07-8FFB-7A16-6AEE-6E89A58199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7385" y="2556932"/>
            <a:ext cx="4673373" cy="3318936"/>
          </a:xfrm>
        </p:spPr>
        <p:txBody>
          <a:bodyPr>
            <a:normAutofit/>
          </a:bodyPr>
          <a:lstStyle/>
          <a:p>
            <a:endParaRPr lang="en-US" sz="1800"/>
          </a:p>
        </p:txBody>
      </p:sp>
      <p:pic>
        <p:nvPicPr>
          <p:cNvPr id="7" name="Označba mesta vsebine 6">
            <a:extLst>
              <a:ext uri="{FF2B5EF4-FFF2-40B4-BE49-F238E27FC236}">
                <a16:creationId xmlns:a16="http://schemas.microsoft.com/office/drawing/2014/main" id="{43A795A1-B849-FC12-A24E-F9309F1CA9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2397" y="1253744"/>
            <a:ext cx="1614404" cy="2131227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B5DFED2C-AA5F-E31D-A56E-D92CBB2D6D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2311" y="3736355"/>
            <a:ext cx="2254703" cy="1679753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15C40CAE-8E81-4CA2-3F7E-DCF4864A39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24859" y="1938819"/>
            <a:ext cx="2254829" cy="3006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7269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428C1455-18F2-4B6A-B07E-2B31728BC2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4C7D59C-11EB-4B8B-B5DD-A73CB69586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246E6BC9-FAE3-4F4B-B4B0-78753079BD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A969418E-DB10-4886-85CE-BB603C895A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l-SI"/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9B775CB6-A84D-4EFF-AA4B-123FD2944E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0297512A-9FDF-4EA1-8247-FA7BE647B5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Naslov 1">
            <a:extLst>
              <a:ext uri="{FF2B5EF4-FFF2-40B4-BE49-F238E27FC236}">
                <a16:creationId xmlns:a16="http://schemas.microsoft.com/office/drawing/2014/main" id="{15A26E76-6F40-460B-E9B7-82E283A63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198" y="982132"/>
            <a:ext cx="4752626" cy="1303867"/>
          </a:xfrm>
        </p:spPr>
        <p:txBody>
          <a:bodyPr>
            <a:normAutofit/>
          </a:bodyPr>
          <a:lstStyle/>
          <a:p>
            <a:r>
              <a:rPr lang="sl-SI" dirty="0"/>
              <a:t>TERENSKA VAJA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829FB2B0-46A7-41CD-996A-B837EB0B4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643" y="1092200"/>
            <a:ext cx="4976495" cy="4641088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17B17EF2-6843-7AEA-7D1A-DBBDE28B3E1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3768"/>
          <a:stretch/>
        </p:blipFill>
        <p:spPr>
          <a:xfrm>
            <a:off x="1247209" y="1254050"/>
            <a:ext cx="2508652" cy="2509223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5593735B-142F-4703-AF97-9E4693978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93147" y="1254050"/>
            <a:ext cx="2021427" cy="15119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Slika 12">
            <a:extLst>
              <a:ext uri="{FF2B5EF4-FFF2-40B4-BE49-F238E27FC236}">
                <a16:creationId xmlns:a16="http://schemas.microsoft.com/office/drawing/2014/main" id="{0C782539-B2DC-BFF4-F00E-868AD962D1D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9" b="281"/>
          <a:stretch/>
        </p:blipFill>
        <p:spPr>
          <a:xfrm>
            <a:off x="3893147" y="1254050"/>
            <a:ext cx="2021427" cy="1511938"/>
          </a:xfrm>
          <a:prstGeom prst="rect">
            <a:avLst/>
          </a:prstGeom>
        </p:spPr>
      </p:pic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6D0B581B-6F81-44B8-8D75-3D6C15057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93951" y="2400639"/>
            <a:ext cx="438912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Rectangle 58">
            <a:extLst>
              <a:ext uri="{FF2B5EF4-FFF2-40B4-BE49-F238E27FC236}">
                <a16:creationId xmlns:a16="http://schemas.microsoft.com/office/drawing/2014/main" id="{F877318F-7135-4A7B-9C3B-68736EED28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7209" y="3922106"/>
            <a:ext cx="2494212" cy="165573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7346B009-463D-47B5-90A2-63847A51864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0341" r="8" b="859"/>
          <a:stretch/>
        </p:blipFill>
        <p:spPr>
          <a:xfrm>
            <a:off x="1247209" y="3922106"/>
            <a:ext cx="2494212" cy="1655734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C723C090-D7C7-8FFF-0422-371E9E064B0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05" r="43849" b="3"/>
          <a:stretch/>
        </p:blipFill>
        <p:spPr>
          <a:xfrm>
            <a:off x="3910152" y="2919155"/>
            <a:ext cx="1996622" cy="2658685"/>
          </a:xfrm>
          <a:prstGeom prst="rect">
            <a:avLst/>
          </a:prstGeom>
        </p:spPr>
      </p:pic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FAB57C2B-1F02-8208-6085-89D167CA66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2198" y="2556932"/>
            <a:ext cx="4752626" cy="3318936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sl-SI" dirty="0"/>
              <a:t>Merjenje toplote zraka </a:t>
            </a:r>
          </a:p>
          <a:p>
            <a:pPr marL="457200" indent="-457200">
              <a:buFont typeface="+mj-lt"/>
              <a:buAutoNum type="arabicPeriod"/>
            </a:pPr>
            <a:r>
              <a:rPr lang="sl-SI" dirty="0"/>
              <a:t>Jemanje vode iz reke 3-krat</a:t>
            </a:r>
          </a:p>
          <a:p>
            <a:pPr marL="457200" indent="-457200">
              <a:buFont typeface="+mj-lt"/>
              <a:buAutoNum type="arabicPeriod"/>
            </a:pPr>
            <a:r>
              <a:rPr lang="sl-SI" dirty="0"/>
              <a:t>Merjenje pH vode 3-krat</a:t>
            </a:r>
          </a:p>
          <a:p>
            <a:pPr marL="1257300" lvl="3" indent="0">
              <a:buNone/>
            </a:pP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5506345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15">
            <a:extLst>
              <a:ext uri="{FF2B5EF4-FFF2-40B4-BE49-F238E27FC236}">
                <a16:creationId xmlns:a16="http://schemas.microsoft.com/office/drawing/2014/main" id="{1D39ECD8-0E3E-43C1-9E56-3604E9A15E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17">
            <a:extLst>
              <a:ext uri="{FF2B5EF4-FFF2-40B4-BE49-F238E27FC236}">
                <a16:creationId xmlns:a16="http://schemas.microsoft.com/office/drawing/2014/main" id="{1B592F0F-402B-4FF5-BC6B-00A024655A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EF0DA20-3B85-45BF-BA3A-BFB1E8447C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9" name="Rectangle 19">
              <a:extLst>
                <a:ext uri="{FF2B5EF4-FFF2-40B4-BE49-F238E27FC236}">
                  <a16:creationId xmlns:a16="http://schemas.microsoft.com/office/drawing/2014/main" id="{8777C3F1-A465-43B3-85B0-DD54F9F152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sl-SI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DB29FDA-E291-482E-AAF5-3E0C5C3214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0024A88-E45C-43D3-B94F-346AF518B1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Naslov 1">
            <a:extLst>
              <a:ext uri="{FF2B5EF4-FFF2-40B4-BE49-F238E27FC236}">
                <a16:creationId xmlns:a16="http://schemas.microsoft.com/office/drawing/2014/main" id="{DEC38CC0-607D-EE63-B810-0E2F22024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0564" y="982132"/>
            <a:ext cx="4561069" cy="1416721"/>
          </a:xfrm>
        </p:spPr>
        <p:txBody>
          <a:bodyPr>
            <a:normAutofit/>
          </a:bodyPr>
          <a:lstStyle/>
          <a:p>
            <a:r>
              <a:rPr lang="sl-SI" sz="4000" dirty="0"/>
              <a:t>TERENSKA VAJA</a:t>
            </a:r>
          </a:p>
        </p:txBody>
      </p:sp>
      <p:cxnSp>
        <p:nvCxnSpPr>
          <p:cNvPr id="30" name="Straight Connector 23">
            <a:extLst>
              <a:ext uri="{FF2B5EF4-FFF2-40B4-BE49-F238E27FC236}">
                <a16:creationId xmlns:a16="http://schemas.microsoft.com/office/drawing/2014/main" id="{DFBD34B5-7777-4A8A-8ED2-97A4A3C27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39418" y="2400639"/>
            <a:ext cx="402336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Content Placeholder 12">
            <a:extLst>
              <a:ext uri="{FF2B5EF4-FFF2-40B4-BE49-F238E27FC236}">
                <a16:creationId xmlns:a16="http://schemas.microsoft.com/office/drawing/2014/main" id="{A902B6CF-BA6C-EB51-9A92-F574F95CEE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7385" y="2556932"/>
            <a:ext cx="4567427" cy="3318936"/>
          </a:xfrm>
        </p:spPr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err="1">
                <a:cs typeface="JasmineUPC" panose="020B0502040204020203" pitchFamily="18" charset="-34"/>
              </a:rPr>
              <a:t>Vlivanje</a:t>
            </a:r>
            <a:r>
              <a:rPr lang="en-US" dirty="0">
                <a:cs typeface="JasmineUPC" panose="020B0502040204020203" pitchFamily="18" charset="-34"/>
              </a:rPr>
              <a:t> </a:t>
            </a:r>
            <a:r>
              <a:rPr lang="en-US" dirty="0" err="1">
                <a:cs typeface="JasmineUPC" panose="020B0502040204020203" pitchFamily="18" charset="-34"/>
              </a:rPr>
              <a:t>vode</a:t>
            </a:r>
            <a:r>
              <a:rPr lang="en-US" dirty="0">
                <a:cs typeface="JasmineUPC" panose="020B0502040204020203" pitchFamily="18" charset="-34"/>
              </a:rPr>
              <a:t> po </a:t>
            </a:r>
            <a:r>
              <a:rPr lang="en-US" dirty="0" err="1">
                <a:cs typeface="JasmineUPC" panose="020B0502040204020203" pitchFamily="18" charset="-34"/>
              </a:rPr>
              <a:t>vsakem</a:t>
            </a:r>
            <a:r>
              <a:rPr lang="en-US" dirty="0">
                <a:cs typeface="JasmineUPC" panose="020B0502040204020203" pitchFamily="18" charset="-34"/>
              </a:rPr>
              <a:t> </a:t>
            </a:r>
            <a:r>
              <a:rPr lang="en-US" dirty="0" err="1">
                <a:cs typeface="JasmineUPC" panose="020B0502040204020203" pitchFamily="18" charset="-34"/>
              </a:rPr>
              <a:t>merjenju</a:t>
            </a:r>
            <a:r>
              <a:rPr lang="en-US" dirty="0">
                <a:cs typeface="JasmineUPC" panose="020B0502040204020203" pitchFamily="18" charset="-34"/>
              </a:rPr>
              <a:t> v </a:t>
            </a:r>
            <a:r>
              <a:rPr lang="en-US" dirty="0" err="1">
                <a:cs typeface="JasmineUPC" panose="020B0502040204020203" pitchFamily="18" charset="-34"/>
              </a:rPr>
              <a:t>različne</a:t>
            </a:r>
            <a:r>
              <a:rPr lang="en-US" dirty="0">
                <a:cs typeface="JasmineUPC" panose="020B0502040204020203" pitchFamily="18" charset="-34"/>
              </a:rPr>
              <a:t> </a:t>
            </a:r>
            <a:r>
              <a:rPr lang="en-US" dirty="0" err="1">
                <a:cs typeface="JasmineUPC" panose="020B0502040204020203" pitchFamily="18" charset="-34"/>
              </a:rPr>
              <a:t>flaške</a:t>
            </a:r>
            <a:r>
              <a:rPr lang="en-US" dirty="0">
                <a:cs typeface="JasmineUPC" panose="020B0502040204020203" pitchFamily="18" charset="-34"/>
              </a:rPr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sl-SI" dirty="0">
                <a:cs typeface="JasmineUPC" panose="020B0502040204020203" pitchFamily="18" charset="-34"/>
              </a:rPr>
              <a:t>Zapisovanje podatkov na delovni list</a:t>
            </a:r>
          </a:p>
          <a:p>
            <a:pPr marL="0" indent="0">
              <a:buNone/>
            </a:pPr>
            <a:endParaRPr lang="sl-SI" dirty="0">
              <a:cs typeface="JasmineUPC" panose="020B0502040204020203" pitchFamily="18" charset="-34"/>
            </a:endParaRPr>
          </a:p>
          <a:p>
            <a:pPr marL="342900" indent="-342900">
              <a:buFont typeface="+mj-lt"/>
              <a:buAutoNum type="arabicPeriod"/>
            </a:pPr>
            <a:endParaRPr lang="sl-SI" dirty="0">
              <a:cs typeface="JasmineUPC" panose="020B0502040204020203" pitchFamily="18" charset="-34"/>
            </a:endParaRP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6A303BF9-FE29-79EE-31A4-DCD651A8037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937" r="16927" b="2"/>
          <a:stretch/>
        </p:blipFill>
        <p:spPr>
          <a:xfrm>
            <a:off x="6093447" y="821175"/>
            <a:ext cx="2584054" cy="2494531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18F8D27-BFDB-4BF9-A512-FF930275B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55486" y="821175"/>
            <a:ext cx="2510350" cy="249453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796175D4-5833-44B8-49C2-59312F6A6F0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426" r="20589" b="-1"/>
          <a:stretch/>
        </p:blipFill>
        <p:spPr>
          <a:xfrm>
            <a:off x="8855486" y="821175"/>
            <a:ext cx="2510350" cy="2494531"/>
          </a:xfrm>
          <a:prstGeom prst="rect">
            <a:avLst/>
          </a:prstGeom>
        </p:spPr>
      </p:pic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73FA700C-9717-EDD8-12BD-C35594313F0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963" r="-2" b="33040"/>
          <a:stretch/>
        </p:blipFill>
        <p:spPr>
          <a:xfrm>
            <a:off x="6093448" y="3453833"/>
            <a:ext cx="5264080" cy="247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60037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aravno">
  <a:themeElements>
    <a:clrScheme name="Naravno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Naravno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aravno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isarna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TM02900743[[fn=Organsko]]</Template>
  <TotalTime>61</TotalTime>
  <Words>54</Words>
  <Application>Microsoft Office PowerPoint</Application>
  <PresentationFormat>Širokozaslonsko</PresentationFormat>
  <Paragraphs>14</Paragraphs>
  <Slides>5</Slides>
  <Notes>1</Notes>
  <HiddenSlides>0</HiddenSlides>
  <MMClips>0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5</vt:i4>
      </vt:variant>
    </vt:vector>
  </HeadingPairs>
  <TitlesOfParts>
    <vt:vector size="10" baseType="lpstr">
      <vt:lpstr>Aptos</vt:lpstr>
      <vt:lpstr>Arial</vt:lpstr>
      <vt:lpstr>Garamond</vt:lpstr>
      <vt:lpstr>JasmineUPC</vt:lpstr>
      <vt:lpstr>Naravno</vt:lpstr>
      <vt:lpstr>RAZISKOVALNO DELO</vt:lpstr>
      <vt:lpstr>TEKMOVANJE V FOTOFRAFIRANJU VODE</vt:lpstr>
      <vt:lpstr>POTEK USTVARJANJA PLAKATA</vt:lpstr>
      <vt:lpstr>TERENSKA VAJA</vt:lpstr>
      <vt:lpstr>TERENSKA VAJA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TERERENSKA VAJA</dc:title>
  <dc:creator>almira55555@hotmail.com</dc:creator>
  <cp:lastModifiedBy>UPORABNIK</cp:lastModifiedBy>
  <cp:revision>2</cp:revision>
  <dcterms:created xsi:type="dcterms:W3CDTF">2024-05-28T14:52:08Z</dcterms:created>
  <dcterms:modified xsi:type="dcterms:W3CDTF">2024-06-04T07:49:03Z</dcterms:modified>
</cp:coreProperties>
</file>